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6"/>
  </p:notesMasterIdLst>
  <p:sldIdLst>
    <p:sldId id="256" r:id="rId5"/>
    <p:sldId id="257" r:id="rId6"/>
    <p:sldId id="292" r:id="rId7"/>
    <p:sldId id="266" r:id="rId8"/>
    <p:sldId id="274" r:id="rId9"/>
    <p:sldId id="267" r:id="rId10"/>
    <p:sldId id="273" r:id="rId11"/>
    <p:sldId id="293" r:id="rId12"/>
    <p:sldId id="294" r:id="rId13"/>
    <p:sldId id="295" r:id="rId14"/>
    <p:sldId id="296" r:id="rId15"/>
    <p:sldId id="269" r:id="rId16"/>
    <p:sldId id="263" r:id="rId17"/>
    <p:sldId id="270" r:id="rId18"/>
    <p:sldId id="285" r:id="rId19"/>
    <p:sldId id="275" r:id="rId20"/>
    <p:sldId id="268" r:id="rId21"/>
    <p:sldId id="265" r:id="rId22"/>
    <p:sldId id="271" r:id="rId23"/>
    <p:sldId id="272" r:id="rId24"/>
    <p:sldId id="276" r:id="rId25"/>
    <p:sldId id="277" r:id="rId26"/>
    <p:sldId id="279" r:id="rId27"/>
    <p:sldId id="281" r:id="rId28"/>
    <p:sldId id="278" r:id="rId29"/>
    <p:sldId id="284" r:id="rId30"/>
    <p:sldId id="286" r:id="rId31"/>
    <p:sldId id="287" r:id="rId32"/>
    <p:sldId id="283" r:id="rId33"/>
    <p:sldId id="288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2"/>
          </p14:sldIdLst>
        </p14:section>
        <p14:section name="CollectionView" id="{933960A8-2A87-EB4B-A12D-CBBB7203044D}">
          <p14:sldIdLst>
            <p14:sldId id="266"/>
            <p14:sldId id="274"/>
          </p14:sldIdLst>
        </p14:section>
        <p14:section name="CarouselView" id="{6891091B-EF8F-5748-B8AC-B9A3132E95B2}">
          <p14:sldIdLst>
            <p14:sldId id="267"/>
            <p14:sldId id="273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6"/>
            <p14:sldId id="277"/>
            <p14:sldId id="279"/>
            <p14:sldId id="281"/>
            <p14:sldId id="278"/>
            <p14:sldId id="284"/>
            <p14:sldId id="286"/>
            <p14:sldId id="287"/>
          </p14:sldIdLst>
        </p14:section>
        <p14:section name="GoodLooking UI" id="{BCEA7E46-88CD-4549-8383-18801B822BA8}">
          <p14:sldIdLst>
            <p14:sldId id="283"/>
            <p14:sldId id="288"/>
          </p14:sldIdLst>
        </p14:section>
        <p14:section name="End" id="{12813F20-D042-1145-B212-3D7F015F7CE7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74"/>
    <a:srgbClr val="6A2C91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5" autoAdjust="0"/>
    <p:restoredTop sz="76939" autoAdjust="0"/>
  </p:normalViewPr>
  <p:slideViewPr>
    <p:cSldViewPr snapToGrid="0">
      <p:cViewPr varScale="1">
        <p:scale>
          <a:sx n="159" d="100"/>
          <a:sy n="159" d="100"/>
        </p:scale>
        <p:origin x="3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2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8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105739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57459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/>
              <a:t>Pull-to-</a:t>
            </a:r>
            <a:r>
              <a:rPr lang="es-ES" sz="3200" dirty="0" err="1"/>
              <a:t>refresh</a:t>
            </a:r>
            <a:r>
              <a:rPr lang="es-ES" sz="3200" dirty="0"/>
              <a:t> </a:t>
            </a:r>
            <a:r>
              <a:rPr lang="es-ES" sz="3200" dirty="0" err="1"/>
              <a:t>lets</a:t>
            </a:r>
            <a:r>
              <a:rPr lang="es-ES" sz="3200" dirty="0"/>
              <a:t> a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pull</a:t>
            </a:r>
            <a:r>
              <a:rPr lang="es-ES" sz="3200" dirty="0"/>
              <a:t> </a:t>
            </a:r>
            <a:r>
              <a:rPr lang="es-ES" sz="3200" dirty="0" err="1"/>
              <a:t>down</a:t>
            </a:r>
            <a:r>
              <a:rPr lang="es-ES" sz="3200" dirty="0"/>
              <a:t> </a:t>
            </a:r>
            <a:r>
              <a:rPr lang="es-ES" sz="3200" dirty="0" err="1"/>
              <a:t>on</a:t>
            </a:r>
            <a:r>
              <a:rPr lang="es-ES" sz="3200" dirty="0"/>
              <a:t> a </a:t>
            </a:r>
            <a:r>
              <a:rPr lang="es-ES" sz="3200" dirty="0" err="1"/>
              <a:t>scrollable</a:t>
            </a:r>
            <a:r>
              <a:rPr lang="es-ES" sz="3200" dirty="0"/>
              <a:t> </a:t>
            </a:r>
            <a:r>
              <a:rPr lang="es-ES" sz="3200" dirty="0" err="1"/>
              <a:t>content</a:t>
            </a:r>
            <a:r>
              <a:rPr lang="es-ES" sz="3200" dirty="0"/>
              <a:t> in </a:t>
            </a:r>
            <a:r>
              <a:rPr lang="es-ES" sz="3200" dirty="0" err="1"/>
              <a:t>order</a:t>
            </a:r>
            <a:r>
              <a:rPr lang="es-ES" sz="3200" dirty="0"/>
              <a:t> to </a:t>
            </a:r>
            <a:r>
              <a:rPr lang="es-ES" sz="3200" dirty="0" err="1"/>
              <a:t>retrieve</a:t>
            </a:r>
            <a:r>
              <a:rPr lang="es-ES" sz="3200" dirty="0"/>
              <a:t> more data. 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main</a:t>
            </a:r>
            <a:r>
              <a:rPr lang="es-ES" sz="3200" dirty="0"/>
              <a:t> control to </a:t>
            </a:r>
            <a:r>
              <a:rPr lang="es-ES" sz="3200" dirty="0" err="1"/>
              <a:t>allow</a:t>
            </a:r>
            <a:r>
              <a:rPr lang="es-ES" sz="3200" dirty="0"/>
              <a:t> </a:t>
            </a:r>
            <a:r>
              <a:rPr lang="es-ES" sz="3200" dirty="0" err="1"/>
              <a:t>pull</a:t>
            </a:r>
            <a:r>
              <a:rPr lang="es-ES" sz="3200" dirty="0"/>
              <a:t> to </a:t>
            </a:r>
            <a:r>
              <a:rPr lang="es-ES" sz="3200" dirty="0" err="1"/>
              <a:t>refresh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 </a:t>
            </a:r>
            <a:r>
              <a:rPr lang="es-ES" sz="3200" b="1" dirty="0" err="1"/>
              <a:t>RefreshView</a:t>
            </a:r>
            <a:r>
              <a:rPr lang="es-ES" sz="3200" dirty="0"/>
              <a:t>, </a:t>
            </a:r>
            <a:r>
              <a:rPr lang="es-ES" sz="3200" dirty="0" err="1"/>
              <a:t>which</a:t>
            </a:r>
            <a:r>
              <a:rPr lang="es-ES" sz="3200" dirty="0"/>
              <a:t> </a:t>
            </a:r>
            <a:r>
              <a:rPr lang="es-ES" sz="3200" dirty="0" err="1"/>
              <a:t>you</a:t>
            </a:r>
            <a:r>
              <a:rPr lang="es-ES" sz="3200" dirty="0"/>
              <a:t> place as a </a:t>
            </a:r>
            <a:r>
              <a:rPr lang="es-ES" sz="3200" dirty="0" err="1"/>
              <a:t>wrapper</a:t>
            </a:r>
            <a:r>
              <a:rPr lang="es-ES" sz="3200" dirty="0"/>
              <a:t> </a:t>
            </a:r>
            <a:r>
              <a:rPr lang="es-ES" sz="3200" dirty="0" err="1"/>
              <a:t>around</a:t>
            </a:r>
            <a:r>
              <a:rPr lang="es-ES" sz="3200" dirty="0"/>
              <a:t> </a:t>
            </a:r>
            <a:r>
              <a:rPr lang="es-ES" sz="3200" dirty="0" err="1"/>
              <a:t>scrollable</a:t>
            </a:r>
            <a:r>
              <a:rPr lang="es-ES" sz="3200" dirty="0"/>
              <a:t> </a:t>
            </a:r>
            <a:r>
              <a:rPr lang="es-ES" sz="3200" dirty="0" err="1"/>
              <a:t>content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pulls</a:t>
            </a:r>
            <a:r>
              <a:rPr lang="es-ES" sz="3200" dirty="0"/>
              <a:t> to </a:t>
            </a:r>
            <a:r>
              <a:rPr lang="es-ES" sz="3200" dirty="0" err="1"/>
              <a:t>trigger</a:t>
            </a:r>
            <a:r>
              <a:rPr lang="es-ES" sz="3200" dirty="0"/>
              <a:t> a </a:t>
            </a:r>
            <a:r>
              <a:rPr lang="es-ES" sz="3200" dirty="0" err="1"/>
              <a:t>refresh</a:t>
            </a:r>
            <a:r>
              <a:rPr lang="es-ES" sz="3200" dirty="0"/>
              <a:t>. 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446824"/>
          </a:xfrm>
        </p:spPr>
        <p:txBody>
          <a:bodyPr/>
          <a:lstStyle/>
          <a:p>
            <a:pPr marL="0" indent="0">
              <a:buNone/>
            </a:pPr>
            <a:r>
              <a:rPr lang="es-ES" sz="3000" dirty="0"/>
              <a:t>To </a:t>
            </a:r>
            <a:r>
              <a:rPr lang="es-ES" sz="3000" dirty="0" err="1"/>
              <a:t>add</a:t>
            </a:r>
            <a:r>
              <a:rPr lang="es-ES" sz="3000" dirty="0"/>
              <a:t> </a:t>
            </a:r>
            <a:r>
              <a:rPr lang="es-ES" sz="3000" dirty="0" err="1"/>
              <a:t>pull</a:t>
            </a:r>
            <a:r>
              <a:rPr lang="es-ES" sz="3000" dirty="0"/>
              <a:t>-to-</a:t>
            </a:r>
            <a:r>
              <a:rPr lang="es-ES" sz="3000" dirty="0" err="1"/>
              <a:t>refresh</a:t>
            </a:r>
            <a:r>
              <a:rPr lang="es-ES" sz="3000" dirty="0"/>
              <a:t> </a:t>
            </a:r>
            <a:r>
              <a:rPr lang="es-ES" sz="3000" dirty="0" err="1"/>
              <a:t>functionality</a:t>
            </a:r>
            <a:r>
              <a:rPr lang="es-ES" sz="3000" dirty="0"/>
              <a:t> to a </a:t>
            </a:r>
            <a:r>
              <a:rPr lang="es-ES" sz="3000" dirty="0" err="1"/>
              <a:t>list</a:t>
            </a:r>
            <a:r>
              <a:rPr lang="es-ES" sz="3000" dirty="0"/>
              <a:t> </a:t>
            </a:r>
            <a:r>
              <a:rPr lang="es-ES" sz="3000" dirty="0" err="1"/>
              <a:t>requires</a:t>
            </a:r>
            <a:r>
              <a:rPr lang="es-ES" sz="3000" dirty="0"/>
              <a:t> </a:t>
            </a:r>
            <a:r>
              <a:rPr lang="es-ES" sz="3000" dirty="0" err="1"/>
              <a:t>just</a:t>
            </a:r>
            <a:r>
              <a:rPr lang="es-ES" sz="3000" dirty="0"/>
              <a:t> a </a:t>
            </a:r>
            <a:r>
              <a:rPr lang="es-ES" sz="3000" dirty="0" err="1"/>
              <a:t>few</a:t>
            </a:r>
            <a:r>
              <a:rPr lang="es-ES" sz="3000" dirty="0"/>
              <a:t> </a:t>
            </a:r>
            <a:r>
              <a:rPr lang="es-ES" sz="3000" dirty="0" err="1"/>
              <a:t>steps</a:t>
            </a:r>
            <a:r>
              <a:rPr lang="es-ES" sz="30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000" dirty="0" err="1"/>
              <a:t>Wrap</a:t>
            </a:r>
            <a:r>
              <a:rPr lang="es-ES" sz="3000" dirty="0"/>
              <a:t> </a:t>
            </a:r>
            <a:r>
              <a:rPr lang="es-ES" sz="3000" dirty="0" err="1"/>
              <a:t>your</a:t>
            </a:r>
            <a:r>
              <a:rPr lang="es-ES" sz="3000" dirty="0"/>
              <a:t> </a:t>
            </a:r>
            <a:r>
              <a:rPr lang="es-ES" sz="3000" dirty="0" err="1"/>
              <a:t>scrollable</a:t>
            </a:r>
            <a:r>
              <a:rPr lang="es-ES" sz="3000" dirty="0"/>
              <a:t> </a:t>
            </a:r>
            <a:r>
              <a:rPr lang="es-ES" sz="3000" dirty="0" err="1"/>
              <a:t>content</a:t>
            </a:r>
            <a:r>
              <a:rPr lang="es-ES" sz="3000" dirty="0"/>
              <a:t> (</a:t>
            </a:r>
            <a:r>
              <a:rPr lang="es-ES" sz="3000" dirty="0" err="1"/>
              <a:t>list</a:t>
            </a:r>
            <a:r>
              <a:rPr lang="es-ES" sz="3000" dirty="0"/>
              <a:t>) in a </a:t>
            </a:r>
            <a:r>
              <a:rPr lang="es-ES" sz="3000" dirty="0" err="1"/>
              <a:t>RefreshView</a:t>
            </a:r>
            <a:r>
              <a:rPr lang="es-ES" sz="30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000" dirty="0" err="1"/>
              <a:t>Handle</a:t>
            </a:r>
            <a:r>
              <a:rPr lang="es-ES" sz="3000" dirty="0"/>
              <a:t>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b="1" dirty="0" err="1"/>
              <a:t>Command</a:t>
            </a:r>
            <a:r>
              <a:rPr lang="es-ES" sz="3000" dirty="0"/>
              <a:t> to </a:t>
            </a:r>
            <a:r>
              <a:rPr lang="es-ES" sz="3000" dirty="0" err="1"/>
              <a:t>refresh</a:t>
            </a:r>
            <a:r>
              <a:rPr lang="es-ES" sz="3000" dirty="0"/>
              <a:t> </a:t>
            </a:r>
            <a:r>
              <a:rPr lang="es-ES" sz="3000" dirty="0" err="1"/>
              <a:t>your</a:t>
            </a:r>
            <a:r>
              <a:rPr lang="es-ES" sz="3000" dirty="0"/>
              <a:t> </a:t>
            </a:r>
            <a:r>
              <a:rPr lang="es-ES" sz="3000" dirty="0" err="1"/>
              <a:t>content</a:t>
            </a:r>
            <a:r>
              <a:rPr lang="es-ES" sz="30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269239" y="38715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8895300" cy="2179058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/>
              <a:t>To </a:t>
            </a:r>
            <a:r>
              <a:rPr lang="es-ES" sz="3600" dirty="0" err="1"/>
              <a:t>customize</a:t>
            </a:r>
            <a:r>
              <a:rPr lang="es-ES" sz="3600" dirty="0"/>
              <a:t>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background</a:t>
            </a:r>
            <a:r>
              <a:rPr lang="es-ES" sz="3600" dirty="0"/>
              <a:t> color of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refresh</a:t>
            </a:r>
            <a:r>
              <a:rPr lang="es-ES" sz="3600" dirty="0"/>
              <a:t> </a:t>
            </a:r>
            <a:r>
              <a:rPr lang="es-ES" sz="3600" dirty="0" err="1"/>
              <a:t>indicator</a:t>
            </a:r>
            <a:r>
              <a:rPr lang="es-ES" sz="3600" dirty="0"/>
              <a:t> as </a:t>
            </a:r>
            <a:r>
              <a:rPr lang="es-ES" sz="3600" dirty="0" err="1"/>
              <a:t>well</a:t>
            </a:r>
            <a:r>
              <a:rPr lang="es-ES" sz="3600" dirty="0"/>
              <a:t> as </a:t>
            </a:r>
            <a:r>
              <a:rPr lang="es-ES" sz="3600" dirty="0" err="1"/>
              <a:t>the</a:t>
            </a:r>
            <a:r>
              <a:rPr lang="es-ES" sz="3600" dirty="0"/>
              <a:t> color of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indicator</a:t>
            </a:r>
            <a:r>
              <a:rPr lang="es-ES" sz="3600" dirty="0"/>
              <a:t> can use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b="1" dirty="0" err="1"/>
              <a:t>BackgroundColor</a:t>
            </a:r>
            <a:r>
              <a:rPr lang="es-ES" sz="3600" dirty="0"/>
              <a:t> and </a:t>
            </a:r>
            <a:r>
              <a:rPr lang="es-ES" sz="3600" b="1" dirty="0" err="1"/>
              <a:t>RefreshColor</a:t>
            </a:r>
            <a:r>
              <a:rPr lang="es-ES" sz="3600" dirty="0"/>
              <a:t> </a:t>
            </a:r>
            <a:r>
              <a:rPr lang="es-ES" sz="3600" dirty="0" err="1"/>
              <a:t>properties</a:t>
            </a:r>
            <a:r>
              <a:rPr lang="es-ES" sz="3600" dirty="0"/>
              <a:t> </a:t>
            </a:r>
            <a:r>
              <a:rPr lang="es-ES" sz="3600" dirty="0" err="1"/>
              <a:t>respectively</a:t>
            </a:r>
            <a:r>
              <a:rPr lang="es-ES" sz="3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269240" y="3429000"/>
            <a:ext cx="5826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1376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accelerator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menus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lets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menu</a:t>
            </a:r>
            <a:r>
              <a:rPr lang="es-ES" dirty="0"/>
              <a:t> </a:t>
            </a:r>
            <a:r>
              <a:rPr lang="es-ES" dirty="0" err="1"/>
              <a:t>actions</a:t>
            </a:r>
            <a:r>
              <a:rPr lang="es-ES" dirty="0"/>
              <a:t>,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needing</a:t>
            </a:r>
            <a:r>
              <a:rPr lang="es-ES" dirty="0"/>
              <a:t> to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states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55312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 err="1"/>
              <a:t>SwipeView</a:t>
            </a:r>
            <a:r>
              <a:rPr lang="es-ES" sz="3200" dirty="0"/>
              <a:t> </a:t>
            </a:r>
            <a:r>
              <a:rPr lang="es-ES" sz="3200" dirty="0" err="1"/>
              <a:t>commanding</a:t>
            </a:r>
            <a:r>
              <a:rPr lang="es-ES" sz="3200" dirty="0"/>
              <a:t> has </a:t>
            </a:r>
            <a:r>
              <a:rPr lang="es-ES" sz="3200" dirty="0" err="1"/>
              <a:t>two</a:t>
            </a:r>
            <a:r>
              <a:rPr lang="es-ES" sz="3200" dirty="0"/>
              <a:t> </a:t>
            </a:r>
            <a:r>
              <a:rPr lang="es-ES" sz="3200" dirty="0" err="1"/>
              <a:t>modes</a:t>
            </a:r>
            <a:r>
              <a:rPr lang="es-ES" sz="3200" dirty="0"/>
              <a:t>: </a:t>
            </a:r>
            <a:r>
              <a:rPr lang="es-ES" sz="3200" b="1" dirty="0" err="1"/>
              <a:t>Reveal</a:t>
            </a:r>
            <a:r>
              <a:rPr lang="es-ES" sz="3200" dirty="0"/>
              <a:t> and </a:t>
            </a:r>
            <a:r>
              <a:rPr lang="es-ES" sz="3200" b="1" dirty="0" err="1"/>
              <a:t>Execute</a:t>
            </a:r>
            <a:r>
              <a:rPr lang="es-ES" sz="3200" dirty="0"/>
              <a:t>. </a:t>
            </a:r>
            <a:r>
              <a:rPr lang="es-ES" sz="3200" dirty="0" err="1"/>
              <a:t>It</a:t>
            </a:r>
            <a:r>
              <a:rPr lang="es-ES" sz="3200" dirty="0"/>
              <a:t> </a:t>
            </a:r>
            <a:r>
              <a:rPr lang="es-ES" sz="3200" dirty="0" err="1"/>
              <a:t>also</a:t>
            </a:r>
            <a:r>
              <a:rPr lang="es-ES" sz="3200" dirty="0"/>
              <a:t> </a:t>
            </a:r>
            <a:r>
              <a:rPr lang="es-ES" sz="3200" dirty="0" err="1"/>
              <a:t>supports</a:t>
            </a:r>
            <a:r>
              <a:rPr lang="es-ES" sz="3200" dirty="0"/>
              <a:t> </a:t>
            </a:r>
            <a:r>
              <a:rPr lang="es-ES" sz="3200" dirty="0" err="1"/>
              <a:t>four</a:t>
            </a:r>
            <a:r>
              <a:rPr lang="es-ES" sz="3200" dirty="0"/>
              <a:t> </a:t>
            </a:r>
            <a:r>
              <a:rPr lang="es-ES" sz="3200" dirty="0" err="1"/>
              <a:t>different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 </a:t>
            </a:r>
            <a:r>
              <a:rPr lang="es-ES" sz="3200" dirty="0" err="1"/>
              <a:t>directions</a:t>
            </a:r>
            <a:r>
              <a:rPr lang="es-ES" sz="3200" dirty="0"/>
              <a:t>: </a:t>
            </a:r>
            <a:r>
              <a:rPr lang="es-ES" sz="3200" b="1" dirty="0"/>
              <a:t>up</a:t>
            </a:r>
            <a:r>
              <a:rPr lang="es-ES" sz="3200" dirty="0"/>
              <a:t>, </a:t>
            </a:r>
            <a:r>
              <a:rPr lang="es-ES" sz="3200" b="1" dirty="0" err="1"/>
              <a:t>down</a:t>
            </a:r>
            <a:r>
              <a:rPr lang="es-ES" sz="3200" dirty="0"/>
              <a:t>, </a:t>
            </a:r>
            <a:r>
              <a:rPr lang="es-ES" sz="3200" b="1" dirty="0" err="1"/>
              <a:t>left</a:t>
            </a:r>
            <a:r>
              <a:rPr lang="es-ES" sz="3200" dirty="0"/>
              <a:t>, and </a:t>
            </a:r>
            <a:r>
              <a:rPr lang="es-ES" sz="3200" b="1" dirty="0" err="1"/>
              <a:t>right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3200" dirty="0"/>
              <a:t>In </a:t>
            </a:r>
            <a:r>
              <a:rPr lang="es-ES" sz="3200" b="1" dirty="0" err="1"/>
              <a:t>Reveal</a:t>
            </a:r>
            <a:r>
              <a:rPr lang="es-ES" sz="3200" b="1" dirty="0"/>
              <a:t> </a:t>
            </a:r>
            <a:r>
              <a:rPr lang="es-ES" sz="3200" b="1" dirty="0" err="1"/>
              <a:t>mode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an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to open a </a:t>
            </a:r>
            <a:r>
              <a:rPr lang="es-ES" sz="3200" dirty="0" err="1"/>
              <a:t>menu</a:t>
            </a:r>
            <a:r>
              <a:rPr lang="es-ES" sz="3200" dirty="0"/>
              <a:t> of </a:t>
            </a:r>
            <a:r>
              <a:rPr lang="es-ES" sz="3200" dirty="0" err="1"/>
              <a:t>one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more </a:t>
            </a:r>
            <a:r>
              <a:rPr lang="es-ES" sz="3200" dirty="0" err="1"/>
              <a:t>commands</a:t>
            </a:r>
            <a:r>
              <a:rPr lang="es-ES" sz="3200" dirty="0"/>
              <a:t> and </a:t>
            </a:r>
            <a:r>
              <a:rPr lang="es-ES" sz="3200" dirty="0" err="1"/>
              <a:t>must</a:t>
            </a:r>
            <a:r>
              <a:rPr lang="es-ES" sz="3200" dirty="0"/>
              <a:t> </a:t>
            </a:r>
            <a:r>
              <a:rPr lang="es-ES" sz="3200" dirty="0" err="1"/>
              <a:t>explicitly</a:t>
            </a:r>
            <a:r>
              <a:rPr lang="es-ES" sz="3200" dirty="0"/>
              <a:t> </a:t>
            </a:r>
            <a:r>
              <a:rPr lang="es-ES" sz="3200" dirty="0" err="1"/>
              <a:t>tap</a:t>
            </a:r>
            <a:r>
              <a:rPr lang="es-ES" sz="3200" dirty="0"/>
              <a:t> a </a:t>
            </a:r>
            <a:r>
              <a:rPr lang="es-ES" sz="3200" dirty="0" err="1"/>
              <a:t>command</a:t>
            </a:r>
            <a:r>
              <a:rPr lang="es-ES" sz="3200" dirty="0"/>
              <a:t> to </a:t>
            </a:r>
            <a:r>
              <a:rPr lang="es-ES" sz="3200" dirty="0" err="1"/>
              <a:t>execute</a:t>
            </a:r>
            <a:r>
              <a:rPr lang="es-ES" sz="3200" dirty="0"/>
              <a:t> </a:t>
            </a:r>
            <a:r>
              <a:rPr lang="es-ES" sz="3200" dirty="0" err="1"/>
              <a:t>it</a:t>
            </a:r>
            <a:r>
              <a:rPr lang="es-ES" sz="3200" dirty="0"/>
              <a:t>.  </a:t>
            </a:r>
          </a:p>
          <a:p>
            <a:r>
              <a:rPr lang="es-ES" sz="3200" dirty="0"/>
              <a:t>In </a:t>
            </a:r>
            <a:r>
              <a:rPr lang="es-ES" sz="3200" b="1" dirty="0" err="1"/>
              <a:t>Execute</a:t>
            </a:r>
            <a:r>
              <a:rPr lang="es-ES" sz="3200" b="1" dirty="0"/>
              <a:t> </a:t>
            </a:r>
            <a:r>
              <a:rPr lang="es-ES" sz="3200" b="1" dirty="0" err="1"/>
              <a:t>mode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an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open to </a:t>
            </a:r>
            <a:r>
              <a:rPr lang="es-ES" sz="3200" dirty="0" err="1"/>
              <a:t>reveal</a:t>
            </a:r>
            <a:r>
              <a:rPr lang="es-ES" sz="3200" dirty="0"/>
              <a:t> and </a:t>
            </a:r>
            <a:r>
              <a:rPr lang="es-ES" sz="3200" dirty="0" err="1"/>
              <a:t>execute</a:t>
            </a:r>
            <a:r>
              <a:rPr lang="es-ES" sz="3200" dirty="0"/>
              <a:t> a single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one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. </a:t>
            </a:r>
            <a:r>
              <a:rPr lang="es-ES" sz="3200" dirty="0" err="1"/>
              <a:t>If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releases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</a:t>
            </a:r>
            <a:r>
              <a:rPr lang="es-ES" sz="3200" dirty="0" err="1"/>
              <a:t>being</a:t>
            </a:r>
            <a:r>
              <a:rPr lang="es-ES" sz="3200" dirty="0"/>
              <a:t> </a:t>
            </a:r>
            <a:r>
              <a:rPr lang="es-ES" sz="3200" dirty="0" err="1"/>
              <a:t>swiped</a:t>
            </a:r>
            <a:r>
              <a:rPr lang="es-ES" sz="3200" dirty="0"/>
              <a:t> </a:t>
            </a:r>
            <a:r>
              <a:rPr lang="es-ES" sz="3200" dirty="0" err="1"/>
              <a:t>before</a:t>
            </a:r>
            <a:r>
              <a:rPr lang="es-ES" sz="3200" dirty="0"/>
              <a:t> </a:t>
            </a:r>
            <a:r>
              <a:rPr lang="es-ES" sz="3200" dirty="0" err="1"/>
              <a:t>they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 </a:t>
            </a:r>
            <a:r>
              <a:rPr lang="es-ES" sz="3200" dirty="0" err="1"/>
              <a:t>past</a:t>
            </a:r>
            <a:r>
              <a:rPr lang="es-ES" sz="3200" dirty="0"/>
              <a:t> a </a:t>
            </a:r>
            <a:r>
              <a:rPr lang="es-ES" sz="3200" dirty="0" err="1"/>
              <a:t>threshold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menu</a:t>
            </a:r>
            <a:r>
              <a:rPr lang="es-ES" sz="3200" dirty="0"/>
              <a:t> </a:t>
            </a:r>
            <a:r>
              <a:rPr lang="es-ES" sz="3200" dirty="0" err="1"/>
              <a:t>closes</a:t>
            </a:r>
            <a:r>
              <a:rPr lang="es-ES" sz="3200" dirty="0"/>
              <a:t> and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not</a:t>
            </a:r>
            <a:r>
              <a:rPr lang="es-ES" sz="3200" dirty="0"/>
              <a:t> </a:t>
            </a:r>
            <a:r>
              <a:rPr lang="es-ES" sz="3200" dirty="0" err="1"/>
              <a:t>executed</a:t>
            </a:r>
            <a:r>
              <a:rPr lang="es-ES" sz="3200" dirty="0"/>
              <a:t>. </a:t>
            </a:r>
            <a:r>
              <a:rPr lang="es-ES" sz="3200" dirty="0" err="1"/>
              <a:t>If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past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threshold</a:t>
            </a:r>
            <a:r>
              <a:rPr lang="es-ES" sz="3200" dirty="0"/>
              <a:t> and </a:t>
            </a:r>
            <a:r>
              <a:rPr lang="es-ES" sz="3200" dirty="0" err="1"/>
              <a:t>then</a:t>
            </a:r>
            <a:r>
              <a:rPr lang="es-ES" sz="3200" dirty="0"/>
              <a:t> </a:t>
            </a:r>
            <a:r>
              <a:rPr lang="es-ES" sz="3200" dirty="0" err="1"/>
              <a:t>releases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executed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)"/&gt;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Mode and Directions</a:t>
            </a:r>
          </a:p>
        </p:txBody>
      </p:sp>
    </p:spTree>
    <p:extLst>
      <p:ext uri="{BB962C8B-B14F-4D97-AF65-F5344CB8AC3E}">
        <p14:creationId xmlns:p14="http://schemas.microsoft.com/office/powerpoint/2010/main" val="37505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</a:t>
            </a:r>
            <a:r>
              <a:rPr lang="es-ES" sz="4000" dirty="0" err="1"/>
              <a:t>BehaviorOnInvoked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1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683264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/>
              <a:t>To </a:t>
            </a:r>
            <a:r>
              <a:rPr lang="es-ES" sz="3600" dirty="0" err="1"/>
              <a:t>act</a:t>
            </a:r>
            <a:r>
              <a:rPr lang="es-ES" sz="3600" dirty="0"/>
              <a:t> </a:t>
            </a:r>
            <a:r>
              <a:rPr lang="es-ES" sz="3600" dirty="0" err="1"/>
              <a:t>on</a:t>
            </a:r>
            <a:r>
              <a:rPr lang="es-ES" sz="3600" dirty="0"/>
              <a:t> a </a:t>
            </a:r>
            <a:r>
              <a:rPr lang="es-ES" sz="3600" dirty="0" err="1"/>
              <a:t>swipe</a:t>
            </a:r>
            <a:r>
              <a:rPr lang="es-ES" sz="3600" dirty="0"/>
              <a:t> </a:t>
            </a:r>
            <a:r>
              <a:rPr lang="es-ES" sz="3600" dirty="0" err="1"/>
              <a:t>command</a:t>
            </a:r>
            <a:r>
              <a:rPr lang="es-ES" sz="3600" dirty="0"/>
              <a:t>, </a:t>
            </a:r>
            <a:r>
              <a:rPr lang="es-ES" sz="3600" dirty="0" err="1"/>
              <a:t>you</a:t>
            </a:r>
            <a:r>
              <a:rPr lang="es-ES" sz="3600" dirty="0"/>
              <a:t> </a:t>
            </a:r>
            <a:r>
              <a:rPr lang="es-ES" sz="3600" dirty="0" err="1"/>
              <a:t>handle</a:t>
            </a:r>
            <a:r>
              <a:rPr lang="es-ES" sz="3600" dirty="0"/>
              <a:t> </a:t>
            </a:r>
            <a:r>
              <a:rPr lang="es-ES" sz="3600" dirty="0" err="1"/>
              <a:t>its</a:t>
            </a:r>
            <a:r>
              <a:rPr lang="es-ES" sz="3600" dirty="0"/>
              <a:t> </a:t>
            </a:r>
            <a:r>
              <a:rPr lang="es-ES" sz="3600" b="1" dirty="0" err="1"/>
              <a:t>Invoked</a:t>
            </a:r>
            <a:r>
              <a:rPr lang="es-ES" sz="3600" dirty="0"/>
              <a:t> </a:t>
            </a:r>
            <a:r>
              <a:rPr lang="es-ES" sz="3600" dirty="0" err="1"/>
              <a:t>event</a:t>
            </a:r>
            <a:r>
              <a:rPr lang="es-ES" sz="36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9240" y="21634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SwipeItem</a:t>
            </a:r>
            <a:endParaRPr lang="es-ES" dirty="0"/>
          </a:p>
          <a:p>
            <a:r>
              <a:rPr lang="es-ES" dirty="0"/>
              <a:t>    Text="</a:t>
            </a:r>
            <a:r>
              <a:rPr lang="es-ES" dirty="0" err="1"/>
              <a:t>Delete</a:t>
            </a:r>
            <a:r>
              <a:rPr lang="es-ES" dirty="0"/>
              <a:t>"</a:t>
            </a:r>
          </a:p>
          <a:p>
            <a:r>
              <a:rPr lang="es-ES" dirty="0"/>
              <a:t>    </a:t>
            </a:r>
            <a:r>
              <a:rPr lang="es-ES" dirty="0" err="1"/>
              <a:t>Icon</a:t>
            </a:r>
            <a:r>
              <a:rPr lang="es-ES" dirty="0"/>
              <a:t>="</a:t>
            </a:r>
            <a:r>
              <a:rPr lang="es-ES" dirty="0" err="1"/>
              <a:t>delete.png</a:t>
            </a:r>
            <a:r>
              <a:rPr lang="es-ES" dirty="0"/>
              <a:t>"</a:t>
            </a:r>
          </a:p>
          <a:p>
            <a:r>
              <a:rPr lang="es-ES" dirty="0"/>
              <a:t>    </a:t>
            </a:r>
            <a:r>
              <a:rPr lang="es-ES" dirty="0" err="1"/>
              <a:t>BackgroundColor</a:t>
            </a:r>
            <a:r>
              <a:rPr lang="es-ES" dirty="0"/>
              <a:t>="Red”</a:t>
            </a:r>
          </a:p>
          <a:p>
            <a:r>
              <a:rPr lang="es-ES" dirty="0"/>
              <a:t>    </a:t>
            </a:r>
            <a:r>
              <a:rPr lang="es-ES" b="1" dirty="0" err="1"/>
              <a:t>Command</a:t>
            </a:r>
            <a:r>
              <a:rPr lang="es-ES" b="1" dirty="0"/>
              <a:t>="{</a:t>
            </a:r>
            <a:r>
              <a:rPr lang="es-ES" b="1" dirty="0" err="1"/>
              <a:t>StaticResource</a:t>
            </a:r>
            <a:r>
              <a:rPr lang="es-ES" b="1" dirty="0"/>
              <a:t> </a:t>
            </a:r>
            <a:r>
              <a:rPr lang="es-ES" b="1" dirty="0" err="1"/>
              <a:t>DeelteCommand</a:t>
            </a:r>
            <a:r>
              <a:rPr lang="es-ES" b="1" dirty="0"/>
              <a:t>}"</a:t>
            </a:r>
          </a:p>
          <a:p>
            <a:r>
              <a:rPr lang="es-ES" dirty="0"/>
              <a:t>    </a:t>
            </a:r>
            <a:r>
              <a:rPr lang="es-ES" b="1" dirty="0" err="1"/>
              <a:t>Invoked</a:t>
            </a:r>
            <a:r>
              <a:rPr lang="es-ES" b="1" dirty="0"/>
              <a:t>="</a:t>
            </a:r>
            <a:r>
              <a:rPr lang="es-ES" b="1" dirty="0" err="1"/>
              <a:t>OnDeleteInvoked</a:t>
            </a:r>
            <a:r>
              <a:rPr lang="es-ES" b="1" dirty="0"/>
              <a:t>"</a:t>
            </a:r>
            <a:r>
              <a:rPr lang="es-ES" dirty="0"/>
              <a:t>/&gt;</a:t>
            </a:r>
          </a:p>
          <a:p>
            <a:endParaRPr lang="es-ES" dirty="0"/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OnDeleteInvoked</a:t>
            </a:r>
            <a:r>
              <a:rPr lang="es-ES" dirty="0"/>
              <a:t>(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sender</a:t>
            </a:r>
            <a:r>
              <a:rPr lang="es-ES" dirty="0"/>
              <a:t>, </a:t>
            </a:r>
            <a:r>
              <a:rPr lang="es-ES" dirty="0" err="1"/>
              <a:t>EventArgs</a:t>
            </a:r>
            <a:r>
              <a:rPr lang="es-ES" dirty="0"/>
              <a:t> e)</a:t>
            </a:r>
          </a:p>
          <a:p>
            <a:r>
              <a:rPr lang="es-ES" dirty="0"/>
              <a:t>{</a:t>
            </a:r>
          </a:p>
          <a:p>
            <a:endParaRPr lang="es-ES" dirty="0"/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957459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 err="1"/>
              <a:t>SwipeView</a:t>
            </a:r>
            <a:r>
              <a:rPr lang="es-ES" sz="3200" dirty="0"/>
              <a:t> in </a:t>
            </a:r>
            <a:r>
              <a:rPr lang="es-ES" sz="3200" dirty="0" err="1"/>
              <a:t>combination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BindableLayout</a:t>
            </a:r>
            <a:r>
              <a:rPr lang="es-ES" sz="3200" dirty="0"/>
              <a:t>, </a:t>
            </a:r>
            <a:r>
              <a:rPr lang="es-ES" sz="3200" dirty="0" err="1"/>
              <a:t>CollectionView</a:t>
            </a:r>
            <a:r>
              <a:rPr lang="es-ES" sz="3200" dirty="0"/>
              <a:t>, </a:t>
            </a:r>
            <a:r>
              <a:rPr lang="es-ES" sz="3200" dirty="0" err="1"/>
              <a:t>CarouselView</a:t>
            </a:r>
            <a:r>
              <a:rPr lang="es-ES" sz="3200" dirty="0"/>
              <a:t>, </a:t>
            </a:r>
            <a:r>
              <a:rPr lang="es-ES" sz="3200" dirty="0" err="1"/>
              <a:t>ListView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</a:t>
            </a:r>
            <a:r>
              <a:rPr lang="es-ES" sz="3200" dirty="0" err="1"/>
              <a:t>any</a:t>
            </a:r>
            <a:r>
              <a:rPr lang="es-ES" sz="3200" dirty="0"/>
              <a:t> control </a:t>
            </a:r>
            <a:r>
              <a:rPr lang="es-ES" sz="3200" dirty="0" err="1"/>
              <a:t>managing</a:t>
            </a:r>
            <a:r>
              <a:rPr lang="es-ES" sz="3200" dirty="0"/>
              <a:t> a </a:t>
            </a:r>
            <a:r>
              <a:rPr lang="es-ES" sz="3200" dirty="0" err="1"/>
              <a:t>collection</a:t>
            </a:r>
            <a:r>
              <a:rPr lang="es-ES" sz="3200" dirty="0"/>
              <a:t> </a:t>
            </a:r>
            <a:r>
              <a:rPr lang="es-ES" sz="3200" dirty="0" err="1"/>
              <a:t>allow</a:t>
            </a:r>
            <a:r>
              <a:rPr lang="es-ES" sz="3200" dirty="0"/>
              <a:t> to </a:t>
            </a:r>
            <a:r>
              <a:rPr lang="es-ES" sz="3200" dirty="0" err="1"/>
              <a:t>manage</a:t>
            </a:r>
            <a:r>
              <a:rPr lang="es-ES" sz="3200" dirty="0"/>
              <a:t> </a:t>
            </a:r>
            <a:r>
              <a:rPr lang="es-ES" sz="3200" b="1" dirty="0"/>
              <a:t>contextual </a:t>
            </a:r>
            <a:r>
              <a:rPr lang="es-ES" sz="3200" b="1" dirty="0" err="1"/>
              <a:t>options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263326" y="33608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r>
              <a:rPr lang="en-US" sz="4000" dirty="0"/>
              <a:t> in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966717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/>
              <a:t>In </a:t>
            </a:r>
            <a:r>
              <a:rPr lang="es-ES" sz="3200" dirty="0" err="1"/>
              <a:t>addition</a:t>
            </a:r>
            <a:r>
              <a:rPr lang="es-ES" sz="3200" dirty="0"/>
              <a:t> to </a:t>
            </a:r>
            <a:r>
              <a:rPr lang="es-ES" sz="3200" dirty="0" err="1"/>
              <a:t>SwipeItem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have</a:t>
            </a:r>
            <a:r>
              <a:rPr lang="es-ES" sz="3200" dirty="0"/>
              <a:t> </a:t>
            </a:r>
            <a:r>
              <a:rPr lang="es-ES" sz="3200" b="1" dirty="0" err="1"/>
              <a:t>SwipeItemView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allows</a:t>
            </a:r>
            <a:r>
              <a:rPr lang="es-ES" sz="3200" dirty="0"/>
              <a:t> </a:t>
            </a:r>
            <a:r>
              <a:rPr lang="es-ES" sz="3200" dirty="0" err="1"/>
              <a:t>us</a:t>
            </a:r>
            <a:r>
              <a:rPr lang="es-ES" sz="3200" dirty="0"/>
              <a:t> to </a:t>
            </a:r>
            <a:r>
              <a:rPr lang="es-ES" sz="3200" dirty="0" err="1"/>
              <a:t>include</a:t>
            </a:r>
            <a:r>
              <a:rPr lang="es-ES" sz="3200" dirty="0"/>
              <a:t> a View as </a:t>
            </a:r>
            <a:r>
              <a:rPr lang="es-ES" sz="3200" dirty="0" err="1"/>
              <a:t>content</a:t>
            </a:r>
            <a:r>
              <a:rPr lang="es-ES" sz="3200" dirty="0"/>
              <a:t>,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, </a:t>
            </a:r>
            <a:r>
              <a:rPr lang="es-ES" sz="3200" dirty="0" err="1"/>
              <a:t>we</a:t>
            </a:r>
            <a:r>
              <a:rPr lang="es-ES" sz="3200" dirty="0"/>
              <a:t> can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fully</a:t>
            </a:r>
            <a:r>
              <a:rPr lang="es-ES" sz="3200" dirty="0"/>
              <a:t> </a:t>
            </a:r>
            <a:r>
              <a:rPr lang="es-ES" sz="3200" dirty="0" err="1"/>
              <a:t>customized</a:t>
            </a:r>
            <a:r>
              <a:rPr lang="es-ES" sz="3200" dirty="0"/>
              <a:t> </a:t>
            </a:r>
            <a:r>
              <a:rPr lang="es-ES" sz="3200" dirty="0" err="1"/>
              <a:t>SwipeItems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="100"&gt;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Content"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="12"/&gt;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me!"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SwipeItemView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431161"/>
          </a:xfrm>
        </p:spPr>
        <p:txBody>
          <a:bodyPr/>
          <a:lstStyle/>
          <a:p>
            <a:pPr marL="0" indent="0">
              <a:buNone/>
            </a:pPr>
            <a:r>
              <a:rPr lang="es-ES" sz="3000" dirty="0" err="1"/>
              <a:t>After</a:t>
            </a:r>
            <a:r>
              <a:rPr lang="es-ES" sz="3000" dirty="0"/>
              <a:t> </a:t>
            </a:r>
            <a:r>
              <a:rPr lang="es-ES" sz="3000" dirty="0" err="1"/>
              <a:t>take</a:t>
            </a:r>
            <a:r>
              <a:rPr lang="es-ES" sz="3000" dirty="0"/>
              <a:t> a look to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dirty="0" err="1"/>
              <a:t>CollectionView</a:t>
            </a:r>
            <a:r>
              <a:rPr lang="es-ES" sz="3000" dirty="0"/>
              <a:t>, </a:t>
            </a:r>
            <a:r>
              <a:rPr lang="es-ES" sz="3000" dirty="0" err="1"/>
              <a:t>CarouselView</a:t>
            </a:r>
            <a:r>
              <a:rPr lang="es-ES" sz="3000" dirty="0"/>
              <a:t>, </a:t>
            </a:r>
            <a:r>
              <a:rPr lang="es-ES" sz="3000" dirty="0" err="1"/>
              <a:t>RefreshView</a:t>
            </a:r>
            <a:r>
              <a:rPr lang="es-ES" sz="3000" dirty="0"/>
              <a:t> and </a:t>
            </a:r>
            <a:r>
              <a:rPr lang="es-ES" sz="3000" dirty="0" err="1"/>
              <a:t>SwipeView</a:t>
            </a:r>
            <a:r>
              <a:rPr lang="es-ES" sz="3000" dirty="0"/>
              <a:t> </a:t>
            </a:r>
            <a:r>
              <a:rPr lang="es-ES" sz="3000" dirty="0" err="1"/>
              <a:t>concepts</a:t>
            </a:r>
            <a:r>
              <a:rPr lang="es-ES" sz="3000" dirty="0"/>
              <a:t>, </a:t>
            </a:r>
            <a:r>
              <a:rPr lang="es-ES" sz="3000" dirty="0" err="1"/>
              <a:t>let’s</a:t>
            </a:r>
            <a:r>
              <a:rPr lang="es-ES" sz="3000" dirty="0"/>
              <a:t> </a:t>
            </a:r>
            <a:r>
              <a:rPr lang="es-ES" sz="3000" dirty="0" err="1"/>
              <a:t>see</a:t>
            </a:r>
            <a:r>
              <a:rPr lang="es-ES" sz="3000" dirty="0"/>
              <a:t> </a:t>
            </a:r>
            <a:r>
              <a:rPr lang="es-ES" sz="3000" dirty="0" err="1"/>
              <a:t>how</a:t>
            </a:r>
            <a:r>
              <a:rPr lang="es-ES" sz="3000" dirty="0"/>
              <a:t> to use </a:t>
            </a:r>
            <a:r>
              <a:rPr lang="es-ES" sz="3000" dirty="0" err="1"/>
              <a:t>this</a:t>
            </a:r>
            <a:r>
              <a:rPr lang="es-ES" sz="3000" dirty="0"/>
              <a:t> </a:t>
            </a:r>
            <a:r>
              <a:rPr lang="es-ES" sz="3000" dirty="0" err="1"/>
              <a:t>controls</a:t>
            </a:r>
            <a:r>
              <a:rPr lang="es-ES" sz="3000" dirty="0"/>
              <a:t> i n </a:t>
            </a:r>
            <a:r>
              <a:rPr lang="es-ES" sz="3000" dirty="0" err="1"/>
              <a:t>some</a:t>
            </a:r>
            <a:r>
              <a:rPr lang="es-ES" sz="3000" dirty="0"/>
              <a:t> </a:t>
            </a:r>
            <a:r>
              <a:rPr lang="es-ES" sz="3000" dirty="0" err="1"/>
              <a:t>Good</a:t>
            </a:r>
            <a:r>
              <a:rPr lang="es-ES" sz="3000" dirty="0"/>
              <a:t> </a:t>
            </a:r>
            <a:r>
              <a:rPr lang="es-ES" sz="3000" dirty="0" err="1"/>
              <a:t>Looking</a:t>
            </a:r>
            <a:r>
              <a:rPr lang="es-ES" sz="3000" dirty="0"/>
              <a:t> UI </a:t>
            </a:r>
            <a:r>
              <a:rPr lang="es-ES" sz="3000" dirty="0" err="1"/>
              <a:t>samples</a:t>
            </a:r>
            <a:r>
              <a:rPr lang="es-ES" sz="30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2203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</a:t>
            </a:r>
            <a:r>
              <a:rPr lang="es-ES" sz="2800" dirty="0"/>
              <a:t> to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dirty="0" err="1"/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269239" y="30835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LayoutOptions.Center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Color.Gray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SelectedIndicatorColor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Color.Black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IndicatorsShape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IndicatorShape.Square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carouselView.IndicatorView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</TotalTime>
  <Words>1084</Words>
  <Application>Microsoft Macintosh PowerPoint</Application>
  <PresentationFormat>Panorámica</PresentationFormat>
  <Paragraphs>178</Paragraphs>
  <Slides>31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Visualize Your Data (CollectionView, CarouselView, &amp; Beyond)</vt:lpstr>
      <vt:lpstr>The agenda</vt:lpstr>
      <vt:lpstr>CollectionView</vt:lpstr>
      <vt:lpstr>Presentación de PowerPoint</vt:lpstr>
      <vt:lpstr>CarouselView</vt:lpstr>
      <vt:lpstr>Presentación de PowerPoint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DEMO: Swipe Mode and Directions</vt:lpstr>
      <vt:lpstr>Swipe BehaviorOnInvoked</vt:lpstr>
      <vt:lpstr>DEMO: Swipe BehaviorOnInvoked</vt:lpstr>
      <vt:lpstr>Handle an invoked swipe command</vt:lpstr>
      <vt:lpstr>SwipeView in Collections</vt:lpstr>
      <vt:lpstr>DEMO:  SwipeView in Collections</vt:lpstr>
      <vt:lpstr>Custom SwipeItems</vt:lpstr>
      <vt:lpstr>DEMO:  SwipeItemView</vt:lpstr>
      <vt:lpstr>Good Looking UI samples</vt:lpstr>
      <vt:lpstr>Good Looking UI Samples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Javier Suárez Ruiz</cp:lastModifiedBy>
  <cp:revision>21</cp:revision>
  <dcterms:created xsi:type="dcterms:W3CDTF">2018-01-09T22:22:16Z</dcterms:created>
  <dcterms:modified xsi:type="dcterms:W3CDTF">2020-03-20T10:50:04Z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